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76" r:id="rId5"/>
    <p:sldId id="27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9" r:id="rId14"/>
    <p:sldId id="265" r:id="rId15"/>
    <p:sldId id="266" r:id="rId16"/>
    <p:sldId id="268" r:id="rId17"/>
    <p:sldId id="267" r:id="rId18"/>
    <p:sldId id="271" r:id="rId19"/>
    <p:sldId id="270" r:id="rId20"/>
    <p:sldId id="272" r:id="rId21"/>
    <p:sldId id="273" r:id="rId22"/>
    <p:sldId id="274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4253-69E5-4BBC-AFF0-67F2B3A7422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F33C-172F-449F-AE72-053DAEC4A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8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4253-69E5-4BBC-AFF0-67F2B3A7422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F33C-172F-449F-AE72-053DAEC4A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50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4253-69E5-4BBC-AFF0-67F2B3A7422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F33C-172F-449F-AE72-053DAEC4A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6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C10E6-9172-446B-8710-C2E74DD1BE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F2858-3910-4B22-9CCA-BF2B3D5944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527D0-36B1-4B03-A9BF-4BBC2CF19F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2CA15-500E-41D6-A838-05B89614D4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42EB1-EAC3-44BA-AE0E-7A7DE075D47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EBF29-CB96-4B4D-8E20-08BE40FB6A4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9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EFF60-522B-46BE-BBDD-769395C90E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360A-B30E-4D33-B34D-0B781FF790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5DC66-BE32-4731-B8C0-2544CE9775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361FD-C8EC-4566-AD05-39D879E7006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1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3E886-AB57-49F8-ADC3-DC9B9FB64D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FE2D6-207D-4C28-B018-18D12E7BFF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7C64F-083F-40B6-AB22-F921B25F18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32F09-4D08-42EC-B2EB-9F5F62BE6E9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3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4D5B0-3730-44BE-ACFC-0C49D1565F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A9514-81A0-40C0-8482-4C1EABB508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4253-69E5-4BBC-AFF0-67F2B3A7422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F33C-172F-449F-AE72-053DAEC4A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7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5B25-1B85-4A4D-9E02-46018B4B6C7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2AA7F-3CE3-4AF8-B841-33BFA422EF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57583-82D3-4891-8761-F2E6B18422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7D46-3DE4-4DFC-8003-E8CFD6565F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9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5F9C-0BB9-4256-8911-2B90300739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708C3-F7E3-4573-8830-2DE2D6C1A0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4253-69E5-4BBC-AFF0-67F2B3A7422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F33C-172F-449F-AE72-053DAEC4A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95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4253-69E5-4BBC-AFF0-67F2B3A7422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F33C-172F-449F-AE72-053DAEC4A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77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4253-69E5-4BBC-AFF0-67F2B3A7422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F33C-172F-449F-AE72-053DAEC4A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21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4253-69E5-4BBC-AFF0-67F2B3A7422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F33C-172F-449F-AE72-053DAEC4A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89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4253-69E5-4BBC-AFF0-67F2B3A7422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F33C-172F-449F-AE72-053DAEC4A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23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4253-69E5-4BBC-AFF0-67F2B3A7422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F33C-172F-449F-AE72-053DAEC4A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6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4253-69E5-4BBC-AFF0-67F2B3A7422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F33C-172F-449F-AE72-053DAEC4A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64253-69E5-4BBC-AFF0-67F2B3A7422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F33C-172F-449F-AE72-053DAEC4A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5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46933C-1597-4EBA-AC6A-2FEDD9726F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8F88D8-1A6A-4430-BFB8-A769B24D8E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3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924944"/>
            <a:ext cx="7772400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Классный час 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3 «А» классе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Вилейской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гимназии №2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31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404664"/>
            <a:ext cx="6912768" cy="11521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МИЛОСЕРДИЕ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988840"/>
            <a:ext cx="82809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Это готовность помочь кому-нибудь, простить кого-нибудь, человеколюбие.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2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09912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Синонимы к слову  </a:t>
            </a:r>
            <a:r>
              <a:rPr lang="ru-RU" sz="5400" dirty="0" smtClean="0">
                <a:solidFill>
                  <a:srgbClr val="C00000"/>
                </a:solidFill>
              </a:rPr>
              <a:t>МИЛОСЕРДИЕ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2492896"/>
            <a:ext cx="8424936" cy="38318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ДОБРОТА </a:t>
            </a:r>
          </a:p>
          <a:p>
            <a:pPr>
              <a:lnSpc>
                <a:spcPct val="150000"/>
              </a:lnSpc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ДОБРОДУШИЕ</a:t>
            </a:r>
          </a:p>
          <a:p>
            <a:pPr>
              <a:lnSpc>
                <a:spcPct val="150000"/>
              </a:lnSpc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ДОБРОСЕРДЕЧНОСТЬ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55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" y="-2450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3294856" y="11675"/>
            <a:ext cx="38338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C00000"/>
                </a:solidFill>
              </a:rPr>
              <a:t>МИЛОСЕРДИЕ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519277" y="1831975"/>
            <a:ext cx="2674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black"/>
                </a:solidFill>
              </a:rPr>
              <a:t>ЗЛОРАДСТВО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94375" y="702316"/>
            <a:ext cx="284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black"/>
                </a:solidFill>
              </a:rPr>
              <a:t>СОСТРАДАНИЕ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15138" y="3860800"/>
            <a:ext cx="1944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black"/>
                </a:solidFill>
              </a:rPr>
              <a:t>ЖАЛОСТЬ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753225" y="4968875"/>
            <a:ext cx="1892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>
                <a:solidFill>
                  <a:prstClr val="black"/>
                </a:solidFill>
              </a:rPr>
              <a:t>ЛЮБОВЬ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39813" y="4683125"/>
            <a:ext cx="2395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>
                <a:solidFill>
                  <a:prstClr val="black"/>
                </a:solidFill>
              </a:rPr>
              <a:t>ПРОЩЕНИЕ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4825" y="5562600"/>
            <a:ext cx="2038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>
                <a:solidFill>
                  <a:prstClr val="black"/>
                </a:solidFill>
              </a:rPr>
              <a:t>ПОМОЩЬ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70745" y="3890451"/>
            <a:ext cx="23306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prstClr val="black"/>
                </a:solidFill>
              </a:rPr>
              <a:t>УВАЖЕНИЕ 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94856" y="2857500"/>
            <a:ext cx="1952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black"/>
                </a:solidFill>
              </a:rPr>
              <a:t>ДОВЕРИЕ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446631" y="1247200"/>
            <a:ext cx="3047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prstClr val="black"/>
                </a:solidFill>
              </a:rPr>
              <a:t>ЗАБОТЛИВОСТЬ 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701443" y="1988840"/>
            <a:ext cx="15033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black"/>
                </a:solidFill>
              </a:rPr>
              <a:t>МЕСТЬ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81687" y="3609417"/>
            <a:ext cx="16462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prstClr val="black"/>
                </a:solidFill>
              </a:rPr>
              <a:t>ОБИДА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05525" y="5876925"/>
            <a:ext cx="22494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>
                <a:solidFill>
                  <a:prstClr val="black"/>
                </a:solidFill>
              </a:rPr>
              <a:t>ЖАДНОСТЬ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43363" y="4391025"/>
            <a:ext cx="277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>
                <a:solidFill>
                  <a:prstClr val="black"/>
                </a:solidFill>
              </a:rPr>
              <a:t>РАВНОДУШИЕ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429250" y="2754313"/>
            <a:ext cx="3241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prstClr val="black"/>
                </a:solidFill>
              </a:rPr>
              <a:t>ЧЕЛОВЕЧНОСТЬ  </a:t>
            </a:r>
            <a:endParaRPr lang="ru-RU" sz="320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92550" y="5146675"/>
            <a:ext cx="2071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>
                <a:solidFill>
                  <a:prstClr val="black"/>
                </a:solidFill>
              </a:rPr>
              <a:t>ДОБРОТА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556898" y="6021288"/>
            <a:ext cx="3038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prstClr val="black"/>
                </a:solidFill>
              </a:rPr>
              <a:t>ОТЗЫВЧИВОСТЬ </a:t>
            </a:r>
            <a:endParaRPr lang="ru-RU" sz="3200" b="1" dirty="0">
              <a:solidFill>
                <a:prstClr val="black"/>
              </a:solidFill>
            </a:endParaRPr>
          </a:p>
        </p:txBody>
      </p:sp>
      <p:pic>
        <p:nvPicPr>
          <p:cNvPr id="14338" name="Picture 2" descr="https://im0-tub-by.yandex.net/i?id=153bdfa80d13313a44aa464475176031-l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" y="0"/>
            <a:ext cx="3244990" cy="360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esnya_iz_mul_ta_Funtik_-_Pesnya_o_dobrote_muzofon.t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5025" y="584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3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0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g_UJIOHA_2149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784733">
            <a:off x="5536458" y="553851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cs typeface="Calibri" pitchFamily="34" charset="0"/>
              </a:rPr>
              <a:t>Доброта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rot="1987161">
            <a:off x="505321" y="916430"/>
            <a:ext cx="2856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Заботливость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566376">
            <a:off x="6002952" y="4458023"/>
            <a:ext cx="316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Человечность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2285" y="281221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Жалость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64" y="2513809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Прощение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978248">
            <a:off x="251520" y="4077072"/>
            <a:ext cx="2135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Помощь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 rot="20629793">
            <a:off x="494426" y="5443487"/>
            <a:ext cx="2877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Сострадание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9602323">
            <a:off x="5833522" y="916430"/>
            <a:ext cx="3181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Отзывчивость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1299" y="5731565"/>
            <a:ext cx="239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Любовь 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7" y="-2205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3664"/>
            <a:ext cx="39604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Милосердие</a:t>
            </a:r>
            <a:r>
              <a:rPr lang="ru-RU" sz="3600" dirty="0" smtClean="0">
                <a:solidFill>
                  <a:srgbClr val="C00000"/>
                </a:solidFill>
              </a:rPr>
              <a:t>  – это бескорыстная искренняя помощь нуждающимся</a:t>
            </a:r>
            <a:r>
              <a:rPr lang="ru-RU" sz="4000" dirty="0" smtClean="0">
                <a:solidFill>
                  <a:srgbClr val="C00000"/>
                </a:solidFill>
              </a:rPr>
              <a:t>.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224" y="45016"/>
            <a:ext cx="4860032" cy="310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224" y="3145881"/>
            <a:ext cx="4874743" cy="371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r="11719"/>
          <a:stretch/>
        </p:blipFill>
        <p:spPr bwMode="auto">
          <a:xfrm>
            <a:off x="73968" y="2417452"/>
            <a:ext cx="4210000" cy="435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7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r="10064"/>
          <a:stretch/>
        </p:blipFill>
        <p:spPr bwMode="auto">
          <a:xfrm>
            <a:off x="107504" y="67223"/>
            <a:ext cx="4083496" cy="306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9"/>
          <a:stretch/>
        </p:blipFill>
        <p:spPr bwMode="auto">
          <a:xfrm>
            <a:off x="4637716" y="3429000"/>
            <a:ext cx="437409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74082"/>
            <a:ext cx="4464496" cy="348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/>
          <a:stretch/>
        </p:blipFill>
        <p:spPr bwMode="auto">
          <a:xfrm>
            <a:off x="4572000" y="67223"/>
            <a:ext cx="4494277" cy="306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6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6" y="188640"/>
            <a:ext cx="3487016" cy="465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9"/>
          <a:stretch/>
        </p:blipFill>
        <p:spPr bwMode="auto">
          <a:xfrm>
            <a:off x="3707904" y="188639"/>
            <a:ext cx="5121746" cy="306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4"/>
          <a:stretch/>
        </p:blipFill>
        <p:spPr bwMode="auto">
          <a:xfrm>
            <a:off x="3707904" y="2973693"/>
            <a:ext cx="4320480" cy="380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0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835292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Что относиться к милосердию?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Подать милостыню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Прощать  обиды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Накормить голодного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Дать что-то из-за боязни показаться другим жадным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Подарить </a:t>
            </a:r>
            <a:r>
              <a:rPr lang="ru-RU" sz="2400" dirty="0"/>
              <a:t>то, что самому  </a:t>
            </a:r>
            <a:r>
              <a:rPr lang="ru-RU" sz="2400" dirty="0" smtClean="0"/>
              <a:t>ненужно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/>
              <a:t>У</a:t>
            </a:r>
            <a:r>
              <a:rPr lang="ru-RU" sz="2400" dirty="0" smtClean="0"/>
              <a:t>тешить </a:t>
            </a:r>
            <a:r>
              <a:rPr lang="ru-RU" sz="2400" dirty="0"/>
              <a:t>печального, </a:t>
            </a:r>
            <a:r>
              <a:rPr lang="ru-RU" sz="2400" dirty="0" smtClean="0"/>
              <a:t>плачущего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Не </a:t>
            </a:r>
            <a:r>
              <a:rPr lang="ru-RU" sz="2400" dirty="0"/>
              <a:t>мстить за </a:t>
            </a:r>
            <a:r>
              <a:rPr lang="ru-RU" sz="2400" dirty="0" smtClean="0"/>
              <a:t>зло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/>
              <a:t>Д</a:t>
            </a:r>
            <a:r>
              <a:rPr lang="ru-RU" sz="2400" dirty="0" smtClean="0"/>
              <a:t>ать </a:t>
            </a:r>
            <a:r>
              <a:rPr lang="ru-RU" sz="2400" dirty="0"/>
              <a:t>в обмен на </a:t>
            </a:r>
            <a:r>
              <a:rPr lang="ru-RU" sz="2400" dirty="0" smtClean="0"/>
              <a:t>что-то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/>
              <a:t>О</a:t>
            </a:r>
            <a:r>
              <a:rPr lang="ru-RU" sz="2400" dirty="0" smtClean="0"/>
              <a:t>деть бедного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/>
              <a:t>С</a:t>
            </a:r>
            <a:r>
              <a:rPr lang="ru-RU" sz="2400" dirty="0" smtClean="0"/>
              <a:t>делать </a:t>
            </a:r>
            <a:r>
              <a:rPr lang="ru-RU" sz="2400" dirty="0"/>
              <a:t>доброе ради похвалы или </a:t>
            </a:r>
            <a:r>
              <a:rPr lang="ru-RU" sz="2400" dirty="0" smtClean="0"/>
              <a:t>благодарности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/>
              <a:t>П</a:t>
            </a:r>
            <a:r>
              <a:rPr lang="ru-RU" sz="2400" dirty="0" smtClean="0"/>
              <a:t>омочь </a:t>
            </a:r>
            <a:r>
              <a:rPr lang="ru-RU" sz="2400" dirty="0"/>
              <a:t>немощному  по </a:t>
            </a:r>
            <a:r>
              <a:rPr lang="ru-RU" sz="2400" dirty="0" smtClean="0"/>
              <a:t>хозяйству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/>
              <a:t>П</a:t>
            </a:r>
            <a:r>
              <a:rPr lang="ru-RU" sz="2400" dirty="0" smtClean="0"/>
              <a:t>оделиться </a:t>
            </a:r>
            <a:r>
              <a:rPr lang="ru-RU" sz="2400" dirty="0"/>
              <a:t>последним куском </a:t>
            </a:r>
            <a:r>
              <a:rPr lang="ru-RU" sz="2400" dirty="0" smtClean="0"/>
              <a:t>хлеба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/>
              <a:t>Т</a:t>
            </a:r>
            <a:r>
              <a:rPr lang="ru-RU" sz="2400" dirty="0" smtClean="0"/>
              <a:t>ворить </a:t>
            </a:r>
            <a:r>
              <a:rPr lang="ru-RU" sz="2400" dirty="0"/>
              <a:t>добро не на </a:t>
            </a:r>
            <a:r>
              <a:rPr lang="ru-RU" sz="2400" dirty="0" smtClean="0"/>
              <a:t>показ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/>
              <a:t>П</a:t>
            </a:r>
            <a:r>
              <a:rPr lang="ru-RU" sz="2400" dirty="0" smtClean="0"/>
              <a:t>осетить больного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/>
              <a:t>Д</a:t>
            </a:r>
            <a:r>
              <a:rPr lang="ru-RU" sz="2400" dirty="0" smtClean="0"/>
              <a:t>ать </a:t>
            </a:r>
            <a:r>
              <a:rPr lang="ru-RU" sz="2400" dirty="0"/>
              <a:t>добрый </a:t>
            </a:r>
            <a:r>
              <a:rPr lang="ru-RU" sz="2400" dirty="0" smtClean="0"/>
              <a:t>совет</a:t>
            </a:r>
            <a:endParaRPr lang="ru-RU" sz="2400" dirty="0"/>
          </a:p>
          <a:p>
            <a:pPr marL="285750" indent="-285750">
              <a:buFont typeface="Wingdings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0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H="1" flipV="1">
            <a:off x="870076" y="65130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</a:rPr>
              <a:t>Игра «Угадай-ка»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40" y="1018312"/>
            <a:ext cx="8136904" cy="583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9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0" y="0"/>
            <a:ext cx="91589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5663064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4A206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Доброта </a:t>
            </a:r>
            <a:endParaRPr lang="ru-RU" sz="7200" b="1" dirty="0">
              <a:ln w="11430"/>
              <a:solidFill>
                <a:srgbClr val="4A206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8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cdn01.ru/files/users/images/c7/1f/c71fb1af654731eeeb638a3edcb5dc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" y="0"/>
            <a:ext cx="9140335" cy="7002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540567" y="23177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dventure" pitchFamily="2" charset="0"/>
              </a:rPr>
              <a:t>Немного о нас</a:t>
            </a:r>
            <a:endParaRPr lang="ru-RU" sz="6000" b="1" dirty="0">
              <a:solidFill>
                <a:schemeClr val="bg1"/>
              </a:solidFill>
              <a:latin typeface="Adventure" pitchFamily="2" charset="0"/>
            </a:endParaRPr>
          </a:p>
        </p:txBody>
      </p:sp>
      <p:sp>
        <p:nvSpPr>
          <p:cNvPr id="3" name="AutoShape 4" descr="https://pro.cn.ua/images/pictures/1460111633-5b43b8bb3ae956b874c6c7aaadc1e6e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pro.cn.ua/images/pictures/1460111633-5b43b8bb3ae956b874c6c7aaadc1e6e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pro.cn.ua/images/pictures/1460111633-5b43b8bb3ae956b874c6c7aaadc1e6e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4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404664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ПРАВИЛА ДОБРОТЫ 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772816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4800" dirty="0" smtClean="0"/>
              <a:t>  </a:t>
            </a:r>
            <a:r>
              <a:rPr lang="ru-RU" sz="4800" b="1" dirty="0" smtClean="0">
                <a:solidFill>
                  <a:srgbClr val="002060"/>
                </a:solidFill>
              </a:rPr>
              <a:t>Помогать другим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4800" b="1" dirty="0" smtClean="0">
                <a:solidFill>
                  <a:srgbClr val="002060"/>
                </a:solidFill>
              </a:rPr>
              <a:t>  Прощать ошибки других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4800" b="1" dirty="0" smtClean="0">
                <a:solidFill>
                  <a:srgbClr val="002060"/>
                </a:solidFill>
              </a:rPr>
              <a:t>  Не жадничать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4800" b="1" dirty="0" smtClean="0">
                <a:solidFill>
                  <a:srgbClr val="002060"/>
                </a:solidFill>
              </a:rPr>
              <a:t>  Не завидовать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4800" b="1" dirty="0" smtClean="0">
                <a:solidFill>
                  <a:srgbClr val="002060"/>
                </a:solidFill>
              </a:rPr>
              <a:t>  Жалеть других 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3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32656"/>
            <a:ext cx="72728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ДОБРЫЕ СЛОВА – КОРНИ.</a:t>
            </a:r>
          </a:p>
          <a:p>
            <a:pPr>
              <a:lnSpc>
                <a:spcPct val="150000"/>
              </a:lnSpc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ДОБРЫЕ МЫСЛИ – ЦВЕТЫ.</a:t>
            </a:r>
          </a:p>
          <a:p>
            <a:pPr>
              <a:lnSpc>
                <a:spcPct val="150000"/>
              </a:lnSpc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ДОБРЫЕ ДЕЛА – ПЛОДЫ.</a:t>
            </a:r>
          </a:p>
          <a:p>
            <a:pPr>
              <a:lnSpc>
                <a:spcPct val="150000"/>
              </a:lnSpc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ДОБРЫЕ СЕРДЦА – САДЫ.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78148"/>
            <a:ext cx="4086250" cy="2717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12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85" y="185300"/>
            <a:ext cx="8537054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51723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Жизнь дана на добрые дела!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_z_k_f_Malen_kiy_Muk_-_Doroga_dobra_-_sledom_hot__etot_put__nevedom_idi_moy_drug_vsegda_idi_dorogoyu_dobra__muzofon.tv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048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3835" y="5830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1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973" cy="7334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0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" y="-243408"/>
            <a:ext cx="2592738" cy="207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9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31690"/>
            <a:ext cx="6237312" cy="688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1052736"/>
            <a:ext cx="46805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4000" dirty="0" smtClean="0"/>
              <a:t>  </a:t>
            </a: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Вежливый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  Добрый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  Образованный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  Воспитанный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  Уважительный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  Культурный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  Честный 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3551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60648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Догадайтесь, о чём идёт речь?</a:t>
            </a:r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2132856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Сердец  доброта </a:t>
            </a:r>
            <a:endParaRPr lang="ru-RU" sz="60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 descr="http://www.forumdaily.com/wp-content/uploads/2014/06/1396357320_karies-sposoben-porazit-serdce-1024x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01008"/>
            <a:ext cx="4920481" cy="3075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63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uchportfolio.ru/public_files/15535733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" y="25551"/>
            <a:ext cx="9108426" cy="68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0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628800"/>
            <a:ext cx="61926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6600" b="1" spc="300" dirty="0">
                <a:solidFill>
                  <a:srgbClr val="0000CC"/>
                </a:solidFill>
                <a:latin typeface="Calibri"/>
                <a:cs typeface="Arial" charset="0"/>
              </a:rPr>
              <a:t>МИЛ</a:t>
            </a:r>
            <a:r>
              <a:rPr lang="ru-RU" sz="6600" b="1" spc="300" dirty="0">
                <a:solidFill>
                  <a:prstClr val="black"/>
                </a:solidFill>
                <a:latin typeface="Calibri"/>
                <a:cs typeface="Arial" charset="0"/>
              </a:rPr>
              <a:t>О</a:t>
            </a:r>
            <a:r>
              <a:rPr lang="ru-RU" sz="6600" b="1" spc="300" dirty="0">
                <a:solidFill>
                  <a:srgbClr val="C00000"/>
                </a:solidFill>
                <a:latin typeface="Calibri"/>
                <a:cs typeface="Arial" charset="0"/>
              </a:rPr>
              <a:t>СЕРД</a:t>
            </a:r>
            <a:r>
              <a:rPr lang="ru-RU" sz="6600" b="1" spc="300" dirty="0">
                <a:solidFill>
                  <a:prstClr val="black"/>
                </a:solidFill>
                <a:latin typeface="Calibri"/>
                <a:cs typeface="Arial" charset="0"/>
              </a:rPr>
              <a:t>ИЕ</a:t>
            </a:r>
          </a:p>
        </p:txBody>
      </p:sp>
    </p:spTree>
    <p:extLst>
      <p:ext uri="{BB962C8B-B14F-4D97-AF65-F5344CB8AC3E}">
        <p14:creationId xmlns:p14="http://schemas.microsoft.com/office/powerpoint/2010/main" val="8648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" y="-98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9977" y="1660158"/>
            <a:ext cx="34275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6600" b="1" spc="300" dirty="0">
                <a:solidFill>
                  <a:srgbClr val="C00000"/>
                </a:solidFill>
                <a:latin typeface="Calibri"/>
                <a:cs typeface="Arial" charset="0"/>
              </a:rPr>
              <a:t>МИЛ</a:t>
            </a:r>
            <a:r>
              <a:rPr lang="ru-RU" sz="6600" b="1" spc="300" dirty="0">
                <a:solidFill>
                  <a:prstClr val="black"/>
                </a:solidFill>
                <a:latin typeface="Calibri"/>
                <a:cs typeface="Arial" charset="0"/>
              </a:rPr>
              <a:t>ЫЙ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84482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2676" y="4221088"/>
            <a:ext cx="4205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МИЛОСТЬ</a:t>
            </a:r>
            <a:r>
              <a:rPr lang="ru-RU" sz="6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66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413" y="2942273"/>
            <a:ext cx="44254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МИЛОВАТЬ</a:t>
            </a:r>
            <a:r>
              <a:rPr lang="ru-RU" sz="6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6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5169" y="332656"/>
            <a:ext cx="288032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alibri" pitchFamily="34" charset="0"/>
                <a:cs typeface="Calibri" pitchFamily="34" charset="0"/>
              </a:rPr>
              <a:t>- МИЛ-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4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04664"/>
            <a:ext cx="295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-СЕРД-</a:t>
            </a:r>
            <a:endParaRPr lang="ru-RU" sz="6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916832"/>
            <a:ext cx="3312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СЕРДЦЕ</a:t>
            </a:r>
            <a:r>
              <a:rPr lang="ru-RU" sz="6600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6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3555111"/>
            <a:ext cx="4680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СЕРДЕЧНЫЙ </a:t>
            </a:r>
            <a:endParaRPr lang="ru-RU" sz="6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01" name="Picture 5" descr="https://im1-tub-by.yandex.net/i?id=5ae9ba5ca59033ac7b77321919f666e0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133" y="1307444"/>
            <a:ext cx="3672408" cy="335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</TotalTime>
  <Words>162</Words>
  <Application>Microsoft Office PowerPoint</Application>
  <PresentationFormat>Экран (4:3)</PresentationFormat>
  <Paragraphs>81</Paragraphs>
  <Slides>22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1_Тема Office</vt:lpstr>
      <vt:lpstr>Классный час  в 3 «А» классе Вилейской гимназии №2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  в 3 «А» классе Вилейской гимназии №2</dc:title>
  <dc:creator>Admin</dc:creator>
  <cp:lastModifiedBy>Admin</cp:lastModifiedBy>
  <cp:revision>26</cp:revision>
  <dcterms:created xsi:type="dcterms:W3CDTF">2017-03-12T11:42:49Z</dcterms:created>
  <dcterms:modified xsi:type="dcterms:W3CDTF">2017-03-19T11:08:24Z</dcterms:modified>
</cp:coreProperties>
</file>